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media/image3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0"/>
  </p:notesMasterIdLst>
  <p:sldIdLst>
    <p:sldId id="611" r:id="rId3"/>
    <p:sldId id="258" r:id="rId4"/>
    <p:sldId id="609" r:id="rId5"/>
    <p:sldId id="267" r:id="rId6"/>
    <p:sldId id="604" r:id="rId7"/>
    <p:sldId id="268" r:id="rId8"/>
    <p:sldId id="292" r:id="rId9"/>
    <p:sldId id="605" r:id="rId10"/>
    <p:sldId id="290" r:id="rId11"/>
    <p:sldId id="269" r:id="rId12"/>
    <p:sldId id="606" r:id="rId13"/>
    <p:sldId id="270" r:id="rId14"/>
    <p:sldId id="461" r:id="rId15"/>
    <p:sldId id="299" r:id="rId16"/>
    <p:sldId id="639" r:id="rId17"/>
    <p:sldId id="300" r:id="rId18"/>
    <p:sldId id="301" r:id="rId19"/>
    <p:sldId id="302" r:id="rId20"/>
    <p:sldId id="303" r:id="rId21"/>
    <p:sldId id="612" r:id="rId22"/>
    <p:sldId id="298" r:id="rId23"/>
    <p:sldId id="641" r:id="rId24"/>
    <p:sldId id="642" r:id="rId25"/>
    <p:sldId id="603" r:id="rId26"/>
    <p:sldId id="304" r:id="rId27"/>
    <p:sldId id="640" r:id="rId28"/>
    <p:sldId id="61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CC0066"/>
    <a:srgbClr val="CC6600"/>
    <a:srgbClr val="FFFFCC"/>
    <a:srgbClr val="FB85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DCDA0-6FCB-41B3-83A4-D9F52A55DDC4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502EF-87F5-42F0-888C-7EAA54BD03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7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467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8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48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48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4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83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</a:t>
            </a:r>
            <a:r>
              <a:rPr lang="vi-VN" dirty="0" err="1"/>
              <a:t>mẫu</a:t>
            </a:r>
            <a:endParaRPr lang="vi-VN" dirty="0"/>
          </a:p>
          <a:p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tìm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chứa</a:t>
            </a:r>
            <a:r>
              <a:rPr lang="vi-VN" dirty="0"/>
              <a:t> âm </a:t>
            </a:r>
            <a:r>
              <a:rPr lang="vi-VN" dirty="0" err="1"/>
              <a:t>chữ</a:t>
            </a:r>
            <a:r>
              <a:rPr lang="vi-VN" dirty="0"/>
              <a:t> e, ê</a:t>
            </a:r>
          </a:p>
          <a:p>
            <a:r>
              <a:rPr lang="vi-VN" dirty="0" err="1"/>
              <a:t>Hs</a:t>
            </a:r>
            <a:r>
              <a:rPr lang="vi-VN" dirty="0"/>
              <a:t> đanh </a:t>
            </a:r>
            <a:r>
              <a:rPr lang="vi-VN" dirty="0" err="1"/>
              <a:t>vần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khó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thanh </a:t>
            </a:r>
            <a:r>
              <a:rPr lang="vi-VN" dirty="0" err="1"/>
              <a:t>tiếng</a:t>
            </a:r>
            <a:r>
              <a:rPr lang="vi-VN" dirty="0"/>
              <a:t> câu </a:t>
            </a:r>
            <a:r>
              <a:rPr lang="vi-VN" dirty="0" err="1"/>
              <a:t>ứng</a:t>
            </a:r>
            <a:r>
              <a:rPr lang="vi-VN" dirty="0"/>
              <a:t> </a:t>
            </a:r>
            <a:r>
              <a:rPr lang="vi-VN" dirty="0" err="1"/>
              <a:t>dụng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EA0F-8F39-48BF-B096-DA2053AE7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71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181B8-F795-4504-85A0-3A2096CE28B6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FFA5-44F0-4A51-88D5-F710C425A7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6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181B8-F795-4504-85A0-3A2096CE28B6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FFA5-44F0-4A51-88D5-F710C425A7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181B8-F795-4504-85A0-3A2096CE28B6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FFA5-44F0-4A51-88D5-F710C425A7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18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8" y="2130434"/>
            <a:ext cx="10363198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6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5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0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5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2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0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977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546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1" y="4406908"/>
            <a:ext cx="10363198" cy="1362076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1" y="2906717"/>
            <a:ext cx="10363198" cy="1500187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47529" indent="0">
              <a:buNone/>
              <a:defRPr sz="2573">
                <a:solidFill>
                  <a:schemeClr val="tx1">
                    <a:tint val="75000"/>
                  </a:schemeClr>
                </a:solidFill>
              </a:defRPr>
            </a:lvl2pPr>
            <a:lvl3pPr marL="1295055" indent="0">
              <a:buNone/>
              <a:defRPr sz="2303">
                <a:solidFill>
                  <a:schemeClr val="tx1">
                    <a:tint val="75000"/>
                  </a:schemeClr>
                </a:solidFill>
              </a:defRPr>
            </a:lvl3pPr>
            <a:lvl4pPr marL="1942583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4pPr>
            <a:lvl5pPr marL="2590109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5pPr>
            <a:lvl6pPr marL="3237638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6pPr>
            <a:lvl7pPr marL="3885165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7pPr>
            <a:lvl8pPr marL="4532690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8pPr>
            <a:lvl9pPr marL="5180218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382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58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535118"/>
            <a:ext cx="5386918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9" indent="0">
              <a:buNone/>
              <a:defRPr sz="2844" b="1"/>
            </a:lvl2pPr>
            <a:lvl3pPr marL="1295055" indent="0">
              <a:buNone/>
              <a:defRPr sz="2573" b="1"/>
            </a:lvl3pPr>
            <a:lvl4pPr marL="1942583" indent="0">
              <a:buNone/>
              <a:defRPr sz="2303" b="1"/>
            </a:lvl4pPr>
            <a:lvl5pPr marL="2590109" indent="0">
              <a:buNone/>
              <a:defRPr sz="2303" b="1"/>
            </a:lvl5pPr>
            <a:lvl6pPr marL="3237638" indent="0">
              <a:buNone/>
              <a:defRPr sz="2303" b="1"/>
            </a:lvl6pPr>
            <a:lvl7pPr marL="3885165" indent="0">
              <a:buNone/>
              <a:defRPr sz="2303" b="1"/>
            </a:lvl7pPr>
            <a:lvl8pPr marL="4532690" indent="0">
              <a:buNone/>
              <a:defRPr sz="2303" b="1"/>
            </a:lvl8pPr>
            <a:lvl9pPr marL="5180218" indent="0">
              <a:buNone/>
              <a:defRPr sz="23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5" y="2174875"/>
            <a:ext cx="5386918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8"/>
            <a:ext cx="5389033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9" indent="0">
              <a:buNone/>
              <a:defRPr sz="2844" b="1"/>
            </a:lvl2pPr>
            <a:lvl3pPr marL="1295055" indent="0">
              <a:buNone/>
              <a:defRPr sz="2573" b="1"/>
            </a:lvl3pPr>
            <a:lvl4pPr marL="1942583" indent="0">
              <a:buNone/>
              <a:defRPr sz="2303" b="1"/>
            </a:lvl4pPr>
            <a:lvl5pPr marL="2590109" indent="0">
              <a:buNone/>
              <a:defRPr sz="2303" b="1"/>
            </a:lvl5pPr>
            <a:lvl6pPr marL="3237638" indent="0">
              <a:buNone/>
              <a:defRPr sz="2303" b="1"/>
            </a:lvl6pPr>
            <a:lvl7pPr marL="3885165" indent="0">
              <a:buNone/>
              <a:defRPr sz="2303" b="1"/>
            </a:lvl7pPr>
            <a:lvl8pPr marL="4532690" indent="0">
              <a:buNone/>
              <a:defRPr sz="2303" b="1"/>
            </a:lvl8pPr>
            <a:lvl9pPr marL="5180218" indent="0">
              <a:buNone/>
              <a:defRPr sz="23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71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8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181B8-F795-4504-85A0-3A2096CE28B6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FFA5-44F0-4A51-88D5-F710C425A7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61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20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9"/>
            <a:ext cx="6815667" cy="5853113"/>
          </a:xfrm>
        </p:spPr>
        <p:txBody>
          <a:bodyPr/>
          <a:lstStyle>
            <a:lvl1pPr>
              <a:defRPr sz="4470"/>
            </a:lvl1pPr>
            <a:lvl2pPr>
              <a:defRPr sz="3928"/>
            </a:lvl2pPr>
            <a:lvl3pPr>
              <a:defRPr sz="3386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10"/>
            <a:ext cx="4011084" cy="4691063"/>
          </a:xfrm>
        </p:spPr>
        <p:txBody>
          <a:bodyPr/>
          <a:lstStyle>
            <a:lvl1pPr marL="0" indent="0">
              <a:buNone/>
              <a:defRPr sz="2031"/>
            </a:lvl1pPr>
            <a:lvl2pPr marL="647529" indent="0">
              <a:buNone/>
              <a:defRPr sz="1761"/>
            </a:lvl2pPr>
            <a:lvl3pPr marL="1295055" indent="0">
              <a:buNone/>
              <a:defRPr sz="1355"/>
            </a:lvl3pPr>
            <a:lvl4pPr marL="1942583" indent="0">
              <a:buNone/>
              <a:defRPr sz="1219"/>
            </a:lvl4pPr>
            <a:lvl5pPr marL="2590109" indent="0">
              <a:buNone/>
              <a:defRPr sz="1219"/>
            </a:lvl5pPr>
            <a:lvl6pPr marL="3237638" indent="0">
              <a:buNone/>
              <a:defRPr sz="1219"/>
            </a:lvl6pPr>
            <a:lvl7pPr marL="3885165" indent="0">
              <a:buNone/>
              <a:defRPr sz="1219"/>
            </a:lvl7pPr>
            <a:lvl8pPr marL="4532690" indent="0">
              <a:buNone/>
              <a:defRPr sz="1219"/>
            </a:lvl8pPr>
            <a:lvl9pPr marL="5180218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80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1" y="4800606"/>
            <a:ext cx="7315200" cy="566738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1" y="612775"/>
            <a:ext cx="7315200" cy="4114800"/>
          </a:xfrm>
        </p:spPr>
        <p:txBody>
          <a:bodyPr/>
          <a:lstStyle>
            <a:lvl1pPr marL="0" indent="0">
              <a:buNone/>
              <a:defRPr sz="4470"/>
            </a:lvl1pPr>
            <a:lvl2pPr marL="647529" indent="0">
              <a:buNone/>
              <a:defRPr sz="3928"/>
            </a:lvl2pPr>
            <a:lvl3pPr marL="1295055" indent="0">
              <a:buNone/>
              <a:defRPr sz="3386"/>
            </a:lvl3pPr>
            <a:lvl4pPr marL="1942583" indent="0">
              <a:buNone/>
              <a:defRPr sz="2844"/>
            </a:lvl4pPr>
            <a:lvl5pPr marL="2590109" indent="0">
              <a:buNone/>
              <a:defRPr sz="2844"/>
            </a:lvl5pPr>
            <a:lvl6pPr marL="3237638" indent="0">
              <a:buNone/>
              <a:defRPr sz="2844"/>
            </a:lvl6pPr>
            <a:lvl7pPr marL="3885165" indent="0">
              <a:buNone/>
              <a:defRPr sz="2844"/>
            </a:lvl7pPr>
            <a:lvl8pPr marL="4532690" indent="0">
              <a:buNone/>
              <a:defRPr sz="2844"/>
            </a:lvl8pPr>
            <a:lvl9pPr marL="5180218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1" y="5367342"/>
            <a:ext cx="7315200" cy="804861"/>
          </a:xfrm>
        </p:spPr>
        <p:txBody>
          <a:bodyPr/>
          <a:lstStyle>
            <a:lvl1pPr marL="0" indent="0">
              <a:buNone/>
              <a:defRPr sz="2031"/>
            </a:lvl1pPr>
            <a:lvl2pPr marL="647529" indent="0">
              <a:buNone/>
              <a:defRPr sz="1761"/>
            </a:lvl2pPr>
            <a:lvl3pPr marL="1295055" indent="0">
              <a:buNone/>
              <a:defRPr sz="1355"/>
            </a:lvl3pPr>
            <a:lvl4pPr marL="1942583" indent="0">
              <a:buNone/>
              <a:defRPr sz="1219"/>
            </a:lvl4pPr>
            <a:lvl5pPr marL="2590109" indent="0">
              <a:buNone/>
              <a:defRPr sz="1219"/>
            </a:lvl5pPr>
            <a:lvl6pPr marL="3237638" indent="0">
              <a:buNone/>
              <a:defRPr sz="1219"/>
            </a:lvl6pPr>
            <a:lvl7pPr marL="3885165" indent="0">
              <a:buNone/>
              <a:defRPr sz="1219"/>
            </a:lvl7pPr>
            <a:lvl8pPr marL="4532690" indent="0">
              <a:buNone/>
              <a:defRPr sz="1219"/>
            </a:lvl8pPr>
            <a:lvl9pPr marL="5180218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62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70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4" y="274641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93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181B8-F795-4504-85A0-3A2096CE28B6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FFA5-44F0-4A51-88D5-F710C425A7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59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181B8-F795-4504-85A0-3A2096CE28B6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FFA5-44F0-4A51-88D5-F710C425A7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3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181B8-F795-4504-85A0-3A2096CE28B6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FFA5-44F0-4A51-88D5-F710C425A7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59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181B8-F795-4504-85A0-3A2096CE28B6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FFA5-44F0-4A51-88D5-F710C425A7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26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181B8-F795-4504-85A0-3A2096CE28B6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FFA5-44F0-4A51-88D5-F710C425A7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4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181B8-F795-4504-85A0-3A2096CE28B6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FFA5-44F0-4A51-88D5-F710C425A7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1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181B8-F795-4504-85A0-3A2096CE28B6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FFA5-44F0-4A51-88D5-F710C425A7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83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181B8-F795-4504-85A0-3A2096CE28B6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4FFA5-44F0-4A51-88D5-F710C425A7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8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44"/>
            <a:ext cx="10972801" cy="1143000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06"/>
            <a:ext cx="10972801" cy="452596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4" y="6356353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3"/>
            <a:ext cx="3860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6" y="6356353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7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1295055" rtl="0" eaLnBrk="1" latinLnBrk="0" hangingPunct="1">
        <a:spcBef>
          <a:spcPct val="0"/>
        </a:spcBef>
        <a:buNone/>
        <a:defRPr sz="62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647" indent="-485647" algn="l" defTabSz="1295055" rtl="0" eaLnBrk="1" latinLnBrk="0" hangingPunct="1">
        <a:spcBef>
          <a:spcPct val="20000"/>
        </a:spcBef>
        <a:buFont typeface="Arial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1pPr>
      <a:lvl2pPr marL="1052232" indent="-404704" algn="l" defTabSz="1295055" rtl="0" eaLnBrk="1" latinLnBrk="0" hangingPunct="1">
        <a:spcBef>
          <a:spcPct val="20000"/>
        </a:spcBef>
        <a:buFont typeface="Arial" pitchFamily="34" charset="0"/>
        <a:buChar char="–"/>
        <a:defRPr sz="3928" kern="1200">
          <a:solidFill>
            <a:schemeClr val="tx1"/>
          </a:solidFill>
          <a:latin typeface="+mn-lt"/>
          <a:ea typeface="+mn-ea"/>
          <a:cs typeface="+mn-cs"/>
        </a:defRPr>
      </a:lvl2pPr>
      <a:lvl3pPr marL="1618816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3386" kern="1200">
          <a:solidFill>
            <a:schemeClr val="tx1"/>
          </a:solidFill>
          <a:latin typeface="+mn-lt"/>
          <a:ea typeface="+mn-ea"/>
          <a:cs typeface="+mn-cs"/>
        </a:defRPr>
      </a:lvl3pPr>
      <a:lvl4pPr marL="2266345" indent="-323764" algn="l" defTabSz="1295055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13874" indent="-323764" algn="l" defTabSz="1295055" rtl="0" eaLnBrk="1" latinLnBrk="0" hangingPunct="1">
        <a:spcBef>
          <a:spcPct val="20000"/>
        </a:spcBef>
        <a:buFont typeface="Arial" pitchFamily="34" charset="0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61401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08926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56454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03983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1pPr>
      <a:lvl2pPr marL="647529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2pPr>
      <a:lvl3pPr marL="1295055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3pPr>
      <a:lvl4pPr marL="1942583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4pPr>
      <a:lvl5pPr marL="2590109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5pPr>
      <a:lvl6pPr marL="3237638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6pPr>
      <a:lvl7pPr marL="3885165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7pPr>
      <a:lvl8pPr marL="4532690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8pPr>
      <a:lvl9pPr marL="5180218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Background Infantil|Fundo de video - YouTube">
            <a:extLst>
              <a:ext uri="{FF2B5EF4-FFF2-40B4-BE49-F238E27FC236}">
                <a16:creationId xmlns:a16="http://schemas.microsoft.com/office/drawing/2014/main" id="{893BDC4B-19D1-4557-A9E2-A9E833861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8" y="14262"/>
            <a:ext cx="12061312" cy="68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87520" y="1291509"/>
            <a:ext cx="8616951" cy="102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638" tIns="46319" rIns="92638" bIns="463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</a:rPr>
              <a:t>ỦY BAN NHÂN DÂN HUYỆN NHÀ BÈ</a:t>
            </a:r>
          </a:p>
          <a:p>
            <a:pPr algn="ctr" eaLnBrk="0" hangingPunct="0">
              <a:spcBef>
                <a:spcPct val="50000"/>
              </a:spcBef>
            </a:pPr>
            <a:r>
              <a:rPr lang="vi-VN" altLang="en-US" sz="2400" b="1" dirty="0">
                <a:solidFill>
                  <a:srgbClr val="0000FF"/>
                </a:solidFill>
                <a:latin typeface="Times New Roman" pitchFamily="18" charset="0"/>
              </a:rPr>
              <a:t>TRƯỜNG TIỂU HỌC NGUYỄN VIỆT HỒNG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030125" y="2265173"/>
            <a:ext cx="6487345" cy="72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638" tIns="46319" rIns="92638" bIns="463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LỚP 1</a:t>
            </a:r>
            <a:endParaRPr lang="vi-VN" altLang="en-US" sz="4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35725" y="5036349"/>
            <a:ext cx="3920544" cy="462875"/>
          </a:xfrm>
          <a:prstGeom prst="rect">
            <a:avLst/>
          </a:prstGeom>
          <a:noFill/>
        </p:spPr>
        <p:txBody>
          <a:bodyPr wrap="none" lIns="92638" tIns="46319" rIns="92638" bIns="46319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400" b="1" dirty="0">
              <a:ln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E3950-42FA-4B3F-A8D4-3B063A5415D2}"/>
              </a:ext>
            </a:extLst>
          </p:cNvPr>
          <p:cNvSpPr txBox="1"/>
          <p:nvPr/>
        </p:nvSpPr>
        <p:spPr>
          <a:xfrm>
            <a:off x="1787522" y="2438618"/>
            <a:ext cx="8810153" cy="786040"/>
          </a:xfrm>
          <a:prstGeom prst="rect">
            <a:avLst/>
          </a:prstGeom>
          <a:noFill/>
        </p:spPr>
        <p:txBody>
          <a:bodyPr wrap="square" lIns="92638" tIns="46319" rIns="92638" bIns="46319" rtlCol="0">
            <a:spAutoFit/>
          </a:bodyPr>
          <a:lstStyle/>
          <a:p>
            <a:pPr algn="ctr" defTabSz="914337">
              <a:defRPr/>
            </a:pPr>
            <a:r>
              <a:rPr lang="en-US" sz="4500" b="1" dirty="0">
                <a:solidFill>
                  <a:srgbClr val="FF0000"/>
                </a:solidFill>
                <a:latin typeface="VNI-Avo" pitchFamily="2" charset="0"/>
              </a:rPr>
              <a:t>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A05833-F2AD-4629-969B-662BDE18171A}"/>
              </a:ext>
            </a:extLst>
          </p:cNvPr>
          <p:cNvSpPr txBox="1"/>
          <p:nvPr/>
        </p:nvSpPr>
        <p:spPr>
          <a:xfrm>
            <a:off x="3612893" y="4199821"/>
            <a:ext cx="5321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 1: T 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t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th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nh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34779-1E92-46CC-A2B0-7D62121E679C}"/>
              </a:ext>
            </a:extLst>
          </p:cNvPr>
          <p:cNvSpPr txBox="1"/>
          <p:nvPr/>
        </p:nvSpPr>
        <p:spPr>
          <a:xfrm>
            <a:off x="3506171" y="2515431"/>
            <a:ext cx="6713317" cy="1617037"/>
          </a:xfrm>
          <a:prstGeom prst="rect">
            <a:avLst/>
          </a:prstGeom>
          <a:noFill/>
        </p:spPr>
        <p:txBody>
          <a:bodyPr wrap="square" lIns="92638" tIns="46319" rIns="92638" bIns="46319" rtlCol="0">
            <a:spAutoFit/>
          </a:bodyPr>
          <a:lstStyle/>
          <a:p>
            <a:pPr algn="ctr" defTabSz="914337">
              <a:defRPr/>
            </a:pP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914337">
              <a:tabLst>
                <a:tab pos="566738" algn="l"/>
              </a:tabLst>
              <a:defRPr/>
            </a:pPr>
            <a:r>
              <a:rPr lang="en-US" sz="5400" b="1" dirty="0" err="1">
                <a:solidFill>
                  <a:srgbClr val="CC0099"/>
                </a:solidFill>
                <a:latin typeface="VNI-Avo" pitchFamily="2" charset="0"/>
              </a:rPr>
              <a:t>Chuû</a:t>
            </a:r>
            <a:r>
              <a:rPr lang="en-US" sz="5400" b="1" dirty="0">
                <a:solidFill>
                  <a:srgbClr val="CC0099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CC0099"/>
                </a:solidFill>
                <a:latin typeface="VNI-Avo" pitchFamily="2" charset="0"/>
              </a:rPr>
              <a:t>ñeà</a:t>
            </a:r>
            <a:r>
              <a:rPr lang="en-US" sz="5400" b="1" dirty="0">
                <a:solidFill>
                  <a:srgbClr val="CC0099"/>
                </a:solidFill>
                <a:latin typeface="VNI-Avo" pitchFamily="2" charset="0"/>
              </a:rPr>
              <a:t>: ÔÛ </a:t>
            </a:r>
            <a:r>
              <a:rPr lang="en-US" sz="5400" b="1" dirty="0" err="1">
                <a:solidFill>
                  <a:srgbClr val="CC0099"/>
                </a:solidFill>
                <a:latin typeface="VNI-Avo" pitchFamily="2" charset="0"/>
              </a:rPr>
              <a:t>nhaø</a:t>
            </a:r>
            <a:endParaRPr lang="en-US" sz="5400" b="1" dirty="0">
              <a:solidFill>
                <a:srgbClr val="CC0099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3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578" y="-1362378"/>
            <a:ext cx="14125495" cy="91870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-860578" y="2326144"/>
            <a:ext cx="3977677" cy="3294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76510" y="2087861"/>
            <a:ext cx="42430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r>
              <a:rPr lang="en-US" sz="20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20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136516"/>
      </p:ext>
    </p:extLst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858" y="360485"/>
            <a:ext cx="10651864" cy="6132571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6484391" y="649902"/>
            <a:ext cx="5020809" cy="2588094"/>
          </a:xfrm>
          <a:prstGeom prst="rect">
            <a:avLst/>
          </a:prstGeom>
          <a:noFill/>
          <a:ln>
            <a:noFill/>
          </a:ln>
        </p:spPr>
        <p:txBody>
          <a:bodyPr wrap="square" lIns="92638" tIns="46319" rIns="92638" bIns="46319" rtlCol="0">
            <a:spAutoFit/>
          </a:bodyPr>
          <a:lstStyle/>
          <a:p>
            <a:pPr algn="ctr" defTabSz="1219154">
              <a:buClr>
                <a:srgbClr val="000000"/>
              </a:buClr>
              <a:defRPr/>
            </a:pPr>
            <a:r>
              <a:rPr lang="en-GB" sz="16200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nh</a:t>
            </a:r>
            <a:endParaRPr lang="en-GB" sz="162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5" name="Viết tay">
            <a:extLst>
              <a:ext uri="{FF2B5EF4-FFF2-40B4-BE49-F238E27FC236}">
                <a16:creationId xmlns:a16="http://schemas.microsoft.com/office/drawing/2014/main" id="{B654A699-2162-4B3B-BE3E-F2F3F136BE9F}"/>
              </a:ext>
            </a:extLst>
          </p:cNvPr>
          <p:cNvSpPr txBox="1"/>
          <p:nvPr/>
        </p:nvSpPr>
        <p:spPr>
          <a:xfrm>
            <a:off x="4036702" y="3993518"/>
            <a:ext cx="5034099" cy="3211733"/>
          </a:xfrm>
          <a:prstGeom prst="rect">
            <a:avLst/>
          </a:prstGeom>
          <a:noFill/>
          <a:ln>
            <a:noFill/>
          </a:ln>
        </p:spPr>
        <p:txBody>
          <a:bodyPr wrap="square" lIns="92638" tIns="46319" rIns="92638" bIns="46319" rtlCol="0">
            <a:spAutoFit/>
          </a:bodyPr>
          <a:lstStyle/>
          <a:p>
            <a:pPr algn="ctr" defTabSz="1219154">
              <a:buClr>
                <a:srgbClr val="000000"/>
              </a:buClr>
              <a:defRPr/>
            </a:pPr>
            <a:r>
              <a:rPr lang="en-US" sz="203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nh</a:t>
            </a:r>
            <a:endParaRPr lang="en-GB" sz="20300" b="1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93" y="146084"/>
            <a:ext cx="1240286" cy="1220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4E2D3E-F027-42C4-AEDF-A7AA004D0608}"/>
              </a:ext>
            </a:extLst>
          </p:cNvPr>
          <p:cNvSpPr txBox="1"/>
          <p:nvPr/>
        </p:nvSpPr>
        <p:spPr>
          <a:xfrm>
            <a:off x="1539751" y="405430"/>
            <a:ext cx="4504790" cy="3017420"/>
          </a:xfrm>
          <a:prstGeom prst="rect">
            <a:avLst/>
          </a:prstGeom>
          <a:noFill/>
          <a:ln>
            <a:noFill/>
          </a:ln>
        </p:spPr>
        <p:txBody>
          <a:bodyPr wrap="square" lIns="92638" tIns="46319" rIns="92638" bIns="46319" rtlCol="0">
            <a:spAutoFit/>
          </a:bodyPr>
          <a:lstStyle/>
          <a:p>
            <a:pPr algn="ctr" defTabSz="1222376">
              <a:buClr>
                <a:srgbClr val="000000"/>
              </a:buClr>
              <a:defRPr/>
            </a:pPr>
            <a:r>
              <a:rPr lang="en-GB" sz="19000" b="1" kern="0" dirty="0" err="1">
                <a:solidFill>
                  <a:srgbClr val="00B05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Nh</a:t>
            </a:r>
            <a:endParaRPr lang="en-GB" sz="19000" b="1" kern="0" dirty="0">
              <a:solidFill>
                <a:srgbClr val="00B05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5735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868793" y="5433778"/>
            <a:ext cx="2943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r>
              <a:rPr lang="en-US" sz="8000" b="1" dirty="0" err="1">
                <a:latin typeface="VNI-Avo" pitchFamily="2" charset="0"/>
                <a:cs typeface="Times New Roman" panose="02020603050405020304" pitchFamily="18" charset="0"/>
              </a:rPr>
              <a:t>aø</a:t>
            </a:r>
            <a:endParaRPr lang="en-US" sz="8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206952" y="2376633"/>
            <a:ext cx="4267435" cy="2844391"/>
            <a:chOff x="6679345" y="2634855"/>
            <a:chExt cx="3931921" cy="2268583"/>
          </a:xfrm>
        </p:grpSpPr>
        <p:sp>
          <p:nvSpPr>
            <p:cNvPr id="17" name="Rectangle 16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err="1">
                  <a:solidFill>
                    <a:srgbClr val="FF0000"/>
                  </a:solidFill>
                  <a:latin typeface="VNI-Avo" pitchFamily="2" charset="0"/>
                </a:rPr>
                <a:t>nh</a:t>
              </a:r>
              <a:endParaRPr lang="en-US" sz="8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tx1"/>
                  </a:solidFill>
                  <a:latin typeface="VNI-Avo" pitchFamily="2" charset="0"/>
                </a:rPr>
                <a:t>a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err="1">
                  <a:solidFill>
                    <a:srgbClr val="FF0000"/>
                  </a:solidFill>
                  <a:latin typeface="VNI-Avo" pitchFamily="2" charset="0"/>
                </a:rPr>
                <a:t>nh</a:t>
              </a:r>
              <a:r>
                <a:rPr lang="en-US" sz="8000" b="1" dirty="0" err="1">
                  <a:solidFill>
                    <a:schemeClr val="tx1"/>
                  </a:solidFill>
                  <a:latin typeface="VNI-Avo" pitchFamily="2" charset="0"/>
                </a:rPr>
                <a:t>aø</a:t>
              </a:r>
              <a:endParaRPr lang="en-US" sz="80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</p:grpSp>
      <p:pic>
        <p:nvPicPr>
          <p:cNvPr id="9" name="Hình ảnh 4">
            <a:extLst>
              <a:ext uri="{FF2B5EF4-FFF2-40B4-BE49-F238E27FC236}">
                <a16:creationId xmlns:a16="http://schemas.microsoft.com/office/drawing/2014/main" id="{B8D666D0-956E-4F0D-9C48-09F3B81DFF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t="6989" r="11882" b="9139"/>
          <a:stretch/>
        </p:blipFill>
        <p:spPr>
          <a:xfrm>
            <a:off x="753057" y="534434"/>
            <a:ext cx="5793873" cy="5364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87998" y="562835"/>
            <a:ext cx="2943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8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01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" y="201"/>
            <a:ext cx="12191646" cy="6857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6963" y="1890167"/>
            <a:ext cx="7076509" cy="2178370"/>
          </a:xfrm>
          <a:prstGeom prst="rect">
            <a:avLst/>
          </a:prstGeom>
          <a:noFill/>
        </p:spPr>
        <p:txBody>
          <a:bodyPr wrap="square" lIns="123834" tIns="61918" rIns="123834" bIns="61918">
            <a:spAutoFit/>
          </a:bodyPr>
          <a:lstStyle/>
          <a:p>
            <a:pPr algn="ctr" defTabSz="968700"/>
            <a:r>
              <a:rPr lang="en-US" sz="1317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317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317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  <a:endParaRPr lang="en-US" sz="1317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8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">
            <a:hlinkClick r:id="" action="ppaction://media"/>
            <a:extLst>
              <a:ext uri="{FF2B5EF4-FFF2-40B4-BE49-F238E27FC236}">
                <a16:creationId xmlns:a16="http://schemas.microsoft.com/office/drawing/2014/main" id="{F91969AA-AFF9-4DFA-8DFE-35A3C21683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9939" y="551145"/>
            <a:ext cx="3838355" cy="557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81313" y="1417581"/>
          <a:ext cx="10943056" cy="5179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3941">
                  <a:extLst>
                    <a:ext uri="{9D8B030D-6E8A-4147-A177-3AD203B41FA5}">
                      <a16:colId xmlns:a16="http://schemas.microsoft.com/office/drawing/2014/main" val="1895160968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2419962175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1337087442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1481220513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909310799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4251987895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4294324764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678912067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2018419441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4010229215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3679903894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1014042238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3263072675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2395798715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3350041768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3616921658"/>
                    </a:ext>
                  </a:extLst>
                </a:gridCol>
              </a:tblGrid>
              <a:tr h="6474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238937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550658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136335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900691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427997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214691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86741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1296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" y="90414"/>
            <a:ext cx="799762" cy="92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59" y="90414"/>
            <a:ext cx="1499782" cy="10164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EFB9D-DA78-48D6-A771-A700D0F56D31}"/>
              </a:ext>
            </a:extLst>
          </p:cNvPr>
          <p:cNvSpPr txBox="1"/>
          <p:nvPr/>
        </p:nvSpPr>
        <p:spPr>
          <a:xfrm>
            <a:off x="568895" y="2661332"/>
            <a:ext cx="7878999" cy="4042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6">
              <a:defRPr/>
            </a:pPr>
            <a:r>
              <a:rPr lang="en-US" sz="25328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5328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Ǻtủ</a:t>
            </a:r>
            <a:r>
              <a:rPr lang="en-US" sz="25328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217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6E903-B526-4E70-9F17-CFED3ABA5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">
            <a:hlinkClick r:id="" action="ppaction://media"/>
            <a:extLst>
              <a:ext uri="{FF2B5EF4-FFF2-40B4-BE49-F238E27FC236}">
                <a16:creationId xmlns:a16="http://schemas.microsoft.com/office/drawing/2014/main" id="{9A44FC99-CDC3-496C-8FE5-159211CADD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225468"/>
            <a:ext cx="5802313" cy="5951495"/>
          </a:xfrm>
        </p:spPr>
      </p:pic>
    </p:spTree>
    <p:extLst>
      <p:ext uri="{BB962C8B-B14F-4D97-AF65-F5344CB8AC3E}">
        <p14:creationId xmlns:p14="http://schemas.microsoft.com/office/powerpoint/2010/main" val="189662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CD68D-7EBB-4549-8935-8A90DE2D8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or">
            <a:hlinkClick r:id="" action="ppaction://media"/>
            <a:extLst>
              <a:ext uri="{FF2B5EF4-FFF2-40B4-BE49-F238E27FC236}">
                <a16:creationId xmlns:a16="http://schemas.microsoft.com/office/drawing/2014/main" id="{160D2AA0-DCCC-445F-A71E-3C6C830F59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0213" y="734667"/>
            <a:ext cx="6852212" cy="5360586"/>
          </a:xfrm>
        </p:spPr>
      </p:pic>
    </p:spTree>
    <p:extLst>
      <p:ext uri="{BB962C8B-B14F-4D97-AF65-F5344CB8AC3E}">
        <p14:creationId xmlns:p14="http://schemas.microsoft.com/office/powerpoint/2010/main" val="45255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2E497-B9C0-4619-8100-C6FD98AF5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">
            <a:hlinkClick r:id="" action="ppaction://media"/>
            <a:extLst>
              <a:ext uri="{FF2B5EF4-FFF2-40B4-BE49-F238E27FC236}">
                <a16:creationId xmlns:a16="http://schemas.microsoft.com/office/drawing/2014/main" id="{98C368E2-D53B-4214-B4BA-AD8E36C954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03286" y="83125"/>
            <a:ext cx="19273652" cy="8623280"/>
          </a:xfrm>
        </p:spPr>
      </p:pic>
      <p:sp>
        <p:nvSpPr>
          <p:cNvPr id="3" name="Rectangle 2"/>
          <p:cNvSpPr/>
          <p:nvPr/>
        </p:nvSpPr>
        <p:spPr>
          <a:xfrm>
            <a:off x="-4381995" y="118753"/>
            <a:ext cx="6863938" cy="7208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559635" y="118753"/>
            <a:ext cx="4405745" cy="7208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5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">
            <a:hlinkClick r:id="" action="ppaction://media"/>
            <a:extLst>
              <a:ext uri="{FF2B5EF4-FFF2-40B4-BE49-F238E27FC236}">
                <a16:creationId xmlns:a16="http://schemas.microsoft.com/office/drawing/2014/main" id="{5EDDD69A-3A00-49FC-A0C4-2839746A32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6916" y="-1944547"/>
            <a:ext cx="8924081" cy="10058431"/>
          </a:xfrm>
        </p:spPr>
      </p:pic>
      <p:sp>
        <p:nvSpPr>
          <p:cNvPr id="3" name="Rectangle 2"/>
          <p:cNvSpPr/>
          <p:nvPr/>
        </p:nvSpPr>
        <p:spPr>
          <a:xfrm>
            <a:off x="813518" y="-127322"/>
            <a:ext cx="9691315" cy="844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3518" y="5547900"/>
            <a:ext cx="9977377" cy="1327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B13B6C8-F321-4252-B504-37E1F14F0D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17534" r="-329" b="47945"/>
          <a:stretch/>
        </p:blipFill>
        <p:spPr>
          <a:xfrm>
            <a:off x="-27154" y="286"/>
            <a:ext cx="12227729" cy="684643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205209" y="5066730"/>
            <a:ext cx="195943" cy="251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59274" y="5313918"/>
            <a:ext cx="195943" cy="25142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09631" y="3850071"/>
            <a:ext cx="195943" cy="251420"/>
          </a:xfrm>
          <a:prstGeom prst="ellipse">
            <a:avLst/>
          </a:prstGeom>
          <a:solidFill>
            <a:srgbClr val="FB85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17936" y="1575098"/>
            <a:ext cx="195943" cy="25142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519090" y="2490660"/>
            <a:ext cx="195943" cy="2514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2939" y="1555584"/>
            <a:ext cx="1564604" cy="915562"/>
          </a:xfrm>
          <a:prstGeom prst="wedgeRoundRectCallout">
            <a:avLst>
              <a:gd name="adj1" fmla="val 139958"/>
              <a:gd name="adj2" fmla="val 92979"/>
              <a:gd name="adj3" fmla="val 16667"/>
            </a:avLst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8738" lvl="1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aø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0818421" y="344670"/>
            <a:ext cx="1382154" cy="915562"/>
          </a:xfrm>
          <a:prstGeom prst="wedgeRoundRectCallout">
            <a:avLst>
              <a:gd name="adj1" fmla="val -164507"/>
              <a:gd name="adj2" fmla="val 87527"/>
              <a:gd name="adj3" fmla="val 16667"/>
            </a:avLst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5000" b="1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t</a:t>
            </a:r>
            <a:r>
              <a:rPr lang="en-US" sz="5000" b="1" dirty="0" err="1">
                <a:solidFill>
                  <a:schemeClr val="bg1"/>
                </a:solidFill>
                <a:latin typeface="VNI-Avo" pitchFamily="2" charset="0"/>
                <a:cs typeface="Times New Roman" panose="02020603050405020304" pitchFamily="18" charset="0"/>
              </a:rPr>
              <a:t>oå</a:t>
            </a:r>
            <a:endParaRPr lang="en-US" sz="5000" b="1" dirty="0">
              <a:solidFill>
                <a:schemeClr val="bg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10588832" y="2749521"/>
            <a:ext cx="1591292" cy="915562"/>
          </a:xfrm>
          <a:prstGeom prst="wedgeRoundRectCallout">
            <a:avLst>
              <a:gd name="adj1" fmla="val -272925"/>
              <a:gd name="adj2" fmla="val 43428"/>
              <a:gd name="adj3" fmla="val 16667"/>
            </a:avLst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8738" lvl="1"/>
            <a:r>
              <a:rPr lang="en-US" sz="5000" b="1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t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öôùi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1696278" y="6082634"/>
            <a:ext cx="3077395" cy="764087"/>
          </a:xfrm>
          <a:prstGeom prst="wedgeRoundRectCallout">
            <a:avLst>
              <a:gd name="adj1" fmla="val 41346"/>
              <a:gd name="adj2" fmla="val -146326"/>
              <a:gd name="adj3" fmla="val 16667"/>
            </a:avLst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8738" lvl="1" indent="-58738" algn="ctr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</a:t>
            </a:r>
            <a:r>
              <a:rPr lang="en-US" sz="50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eâ</a:t>
            </a:r>
            <a:r>
              <a:rPr lang="en-US" sz="50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</a:t>
            </a:r>
            <a:r>
              <a:rPr lang="en-US" sz="50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eâ</a:t>
            </a:r>
            <a:endParaRPr lang="en-US" sz="50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2938" y="4255726"/>
            <a:ext cx="1315223" cy="915562"/>
          </a:xfrm>
          <a:prstGeom prst="wedgeRoundRectCallout">
            <a:avLst>
              <a:gd name="adj1" fmla="val 193409"/>
              <a:gd name="adj2" fmla="val -61190"/>
              <a:gd name="adj3" fmla="val 16667"/>
            </a:avLst>
          </a:prstGeom>
          <a:solidFill>
            <a:srgbClr val="FFFFCC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sz="5000" b="1" dirty="0" err="1">
                <a:solidFill>
                  <a:srgbClr val="CC0099"/>
                </a:solidFill>
                <a:latin typeface="VNI-Avo" pitchFamily="2" charset="0"/>
                <a:cs typeface="Times New Roman" panose="02020603050405020304" pitchFamily="18" charset="0"/>
              </a:rPr>
              <a:t>th</a:t>
            </a:r>
            <a:r>
              <a:rPr lang="en-US" sz="5000" b="1" dirty="0" err="1">
                <a:solidFill>
                  <a:srgbClr val="CC6600"/>
                </a:solidFill>
                <a:latin typeface="VNI-Avo" pitchFamily="2" charset="0"/>
                <a:cs typeface="Times New Roman" panose="02020603050405020304" pitchFamily="18" charset="0"/>
              </a:rPr>
              <a:t>oû</a:t>
            </a:r>
            <a:endParaRPr lang="en-US" sz="5000" b="1" dirty="0">
              <a:solidFill>
                <a:srgbClr val="CC66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4031458" y="1462128"/>
            <a:ext cx="1585563" cy="728779"/>
          </a:xfrm>
          <a:prstGeom prst="wedgeRoundRectCallout">
            <a:avLst>
              <a:gd name="adj1" fmla="val -53344"/>
              <a:gd name="adj2" fmla="val 371999"/>
              <a:gd name="adj3" fmla="val 16667"/>
            </a:avLst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o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8562046" y="6082633"/>
            <a:ext cx="2419969" cy="764087"/>
          </a:xfrm>
          <a:prstGeom prst="wedgeRoundRectCallout">
            <a:avLst>
              <a:gd name="adj1" fmla="val -107751"/>
              <a:gd name="adj2" fmla="val -78495"/>
              <a:gd name="adj3" fmla="val 16667"/>
            </a:avLst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5000" b="1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t</a:t>
            </a:r>
            <a:r>
              <a:rPr lang="en-US" sz="5000" b="1" dirty="0" err="1">
                <a:solidFill>
                  <a:schemeClr val="bg1"/>
                </a:solidFill>
                <a:latin typeface="VNI-Avo" pitchFamily="2" charset="0"/>
                <a:cs typeface="Times New Roman" panose="02020603050405020304" pitchFamily="18" charset="0"/>
              </a:rPr>
              <a:t>u</a:t>
            </a:r>
            <a:r>
              <a:rPr lang="en-US" sz="5000" b="1" dirty="0">
                <a:solidFill>
                  <a:schemeClr val="bg1"/>
                </a:solidFill>
                <a:latin typeface="VNI-Avo" pitchFamily="2" charset="0"/>
                <a:cs typeface="Times New Roman" panose="02020603050405020304" pitchFamily="18" charset="0"/>
              </a:rPr>
              <a:t>-lip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354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 to school kids cartoons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3"/>
          <a:stretch/>
        </p:blipFill>
        <p:spPr bwMode="auto">
          <a:xfrm>
            <a:off x="0" y="-27247"/>
            <a:ext cx="12192000" cy="688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498823" y="1313344"/>
            <a:ext cx="5194359" cy="2588094"/>
          </a:xfrm>
          <a:prstGeom prst="rect">
            <a:avLst/>
          </a:prstGeom>
        </p:spPr>
        <p:txBody>
          <a:bodyPr wrap="none" lIns="92638" tIns="46319" rIns="92638" bIns="46319">
            <a:spAutoFit/>
          </a:bodyPr>
          <a:lstStyle/>
          <a:p>
            <a:pPr algn="ctr"/>
            <a:r>
              <a:rPr lang="en-US" sz="8100" b="1" dirty="0" err="1">
                <a:solidFill>
                  <a:srgbClr val="FF0000"/>
                </a:solidFill>
                <a:latin typeface="VNI-Avo" pitchFamily="2" charset="0"/>
              </a:rPr>
              <a:t>Nhìn</a:t>
            </a:r>
            <a:r>
              <a:rPr lang="en-US" sz="81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VNI-Avo" pitchFamily="2" charset="0"/>
              </a:rPr>
              <a:t>hình</a:t>
            </a:r>
            <a:r>
              <a:rPr lang="en-US" sz="81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8100" b="1" dirty="0" err="1">
                <a:solidFill>
                  <a:srgbClr val="FF0000"/>
                </a:solidFill>
                <a:latin typeface="VNI-Avo" pitchFamily="2" charset="0"/>
              </a:rPr>
              <a:t>ñoaùn</a:t>
            </a:r>
            <a:r>
              <a:rPr lang="en-US" sz="81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VNI-Avo" pitchFamily="2" charset="0"/>
              </a:rPr>
              <a:t>chöõ</a:t>
            </a:r>
            <a:endParaRPr lang="en-US" sz="81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30837" y="3084346"/>
            <a:ext cx="37052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teâ</a:t>
            </a:r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teâ</a:t>
            </a:r>
            <a:endParaRPr lang="en-US" sz="7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036" y="5636746"/>
            <a:ext cx="40059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caù</a:t>
            </a:r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thu</a:t>
            </a:r>
            <a:endParaRPr lang="en-US" sz="7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5340" y="5636747"/>
            <a:ext cx="38157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nho</a:t>
            </a:r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ñoûù</a:t>
            </a:r>
            <a:endParaRPr lang="en-US" sz="7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Chỗ dành sẵn cho Nội dung 10">
            <a:extLst>
              <a:ext uri="{FF2B5EF4-FFF2-40B4-BE49-F238E27FC236}">
                <a16:creationId xmlns:a16="http://schemas.microsoft.com/office/drawing/2014/main" id="{0AF99231-69E4-446A-B77E-88FC50E6B4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6"/>
          <a:stretch/>
        </p:blipFill>
        <p:spPr>
          <a:xfrm>
            <a:off x="4051564" y="197935"/>
            <a:ext cx="3313776" cy="2977652"/>
          </a:xfrm>
          <a:prstGeom prst="rect">
            <a:avLst/>
          </a:prstGeom>
        </p:spPr>
      </p:pic>
      <p:pic>
        <p:nvPicPr>
          <p:cNvPr id="9" name="Chỗ dành sẵn cho Nội dung 4">
            <a:extLst>
              <a:ext uri="{FF2B5EF4-FFF2-40B4-BE49-F238E27FC236}">
                <a16:creationId xmlns:a16="http://schemas.microsoft.com/office/drawing/2014/main" id="{F955D68A-AE71-4718-B420-919CCA3242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5660"/>
          <a:stretch/>
        </p:blipFill>
        <p:spPr>
          <a:xfrm>
            <a:off x="361927" y="3332058"/>
            <a:ext cx="4702223" cy="2645001"/>
          </a:xfrm>
          <a:prstGeom prst="rect">
            <a:avLst/>
          </a:prstGeom>
        </p:spPr>
      </p:pic>
      <p:pic>
        <p:nvPicPr>
          <p:cNvPr id="12" name="Chỗ dành sẵn cho Nội dung 4">
            <a:extLst>
              <a:ext uri="{FF2B5EF4-FFF2-40B4-BE49-F238E27FC236}">
                <a16:creationId xmlns:a16="http://schemas.microsoft.com/office/drawing/2014/main" id="{2DCC36DA-32D5-43E4-9701-51B5654D1C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9" t="11828" r="10080" b="11175"/>
          <a:stretch/>
        </p:blipFill>
        <p:spPr>
          <a:xfrm>
            <a:off x="7939386" y="2614909"/>
            <a:ext cx="3342887" cy="32779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03AF36-3C18-4218-8B30-BF20CC932ED9}"/>
              </a:ext>
            </a:extLst>
          </p:cNvPr>
          <p:cNvSpPr txBox="1"/>
          <p:nvPr/>
        </p:nvSpPr>
        <p:spPr>
          <a:xfrm>
            <a:off x="4275615" y="5298525"/>
            <a:ext cx="2020824" cy="594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047683-BDF0-440C-A311-35DD9FB2CA72}"/>
              </a:ext>
            </a:extLst>
          </p:cNvPr>
          <p:cNvSpPr txBox="1"/>
          <p:nvPr/>
        </p:nvSpPr>
        <p:spPr>
          <a:xfrm>
            <a:off x="4901164" y="3129967"/>
            <a:ext cx="14985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D9DC7E-065D-4EEE-B146-16CE2B006452}"/>
              </a:ext>
            </a:extLst>
          </p:cNvPr>
          <p:cNvSpPr txBox="1"/>
          <p:nvPr/>
        </p:nvSpPr>
        <p:spPr>
          <a:xfrm>
            <a:off x="6029733" y="3151518"/>
            <a:ext cx="14985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C51E47-ED3D-458E-B57B-B4566500ED39}"/>
              </a:ext>
            </a:extLst>
          </p:cNvPr>
          <p:cNvSpPr txBox="1"/>
          <p:nvPr/>
        </p:nvSpPr>
        <p:spPr>
          <a:xfrm>
            <a:off x="2162984" y="5688449"/>
            <a:ext cx="11970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th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274EF8-B306-4A90-979A-90A44CF6B2C0}"/>
              </a:ext>
            </a:extLst>
          </p:cNvPr>
          <p:cNvSpPr txBox="1"/>
          <p:nvPr/>
        </p:nvSpPr>
        <p:spPr>
          <a:xfrm>
            <a:off x="7848332" y="5688448"/>
            <a:ext cx="14985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7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21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0" grpId="0"/>
      <p:bldP spid="25" grpId="0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.871 hình ảnh về Con Tê Tê, chùm ảnh về động vật hoang dã đẹp tuyệt -  Mua bán hình ảnh shutterstock giá rẻ chỉ từ 3.000 đ trong 2 phút">
            <a:extLst>
              <a:ext uri="{FF2B5EF4-FFF2-40B4-BE49-F238E27FC236}">
                <a16:creationId xmlns:a16="http://schemas.microsoft.com/office/drawing/2014/main" id="{F50C0C79-FAF3-43D8-88D4-EABA29C46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"/>
          <a:stretch/>
        </p:blipFill>
        <p:spPr bwMode="auto">
          <a:xfrm>
            <a:off x="1499762" y="314183"/>
            <a:ext cx="9192475" cy="62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185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ê tê sắp tuyệt chủng như tê giác ở Việt Nam « Đài Phát thanh và Truyền  hình Long An">
            <a:extLst>
              <a:ext uri="{FF2B5EF4-FFF2-40B4-BE49-F238E27FC236}">
                <a16:creationId xmlns:a16="http://schemas.microsoft.com/office/drawing/2014/main" id="{60187259-180F-4865-AB10-06151504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4" y="112666"/>
            <a:ext cx="6099137" cy="478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i học sinh giao nộp tê tê Java quý hiếm">
            <a:extLst>
              <a:ext uri="{FF2B5EF4-FFF2-40B4-BE49-F238E27FC236}">
                <a16:creationId xmlns:a16="http://schemas.microsoft.com/office/drawing/2014/main" id="{C6FFD775-724E-4474-BE03-F692CCCD0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0" t="1643" r="13929" b="1643"/>
          <a:stretch/>
        </p:blipFill>
        <p:spPr bwMode="auto">
          <a:xfrm>
            <a:off x="6837529" y="0"/>
            <a:ext cx="5354472" cy="489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81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439213D-5AB3-4278-A346-6DE845264816}"/>
              </a:ext>
            </a:extLst>
          </p:cNvPr>
          <p:cNvSpPr txBox="1"/>
          <p:nvPr/>
        </p:nvSpPr>
        <p:spPr>
          <a:xfrm>
            <a:off x="1562478" y="1236936"/>
            <a:ext cx="102383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Tho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û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Mi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Lu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Hình ảnh 10" descr="Ảnh có chứa động vật có vú, màu cam, bàn, đang ngồi&#10;&#10;Mô tả được tạo tự động">
            <a:extLst>
              <a:ext uri="{FF2B5EF4-FFF2-40B4-BE49-F238E27FC236}">
                <a16:creationId xmlns:a16="http://schemas.microsoft.com/office/drawing/2014/main" id="{A976EEE3-4894-4E3C-A69A-59CC4775AA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t="16792" r="4064" b="5731"/>
          <a:stretch/>
        </p:blipFill>
        <p:spPr>
          <a:xfrm>
            <a:off x="2016525" y="3694337"/>
            <a:ext cx="3233832" cy="272715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3D353656-0401-461D-9FD3-2BFE056C47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9347" y="2983832"/>
            <a:ext cx="3818021" cy="3921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802C0-9F35-47BF-A781-A6A806054C8B}"/>
              </a:ext>
            </a:extLst>
          </p:cNvPr>
          <p:cNvSpPr txBox="1"/>
          <p:nvPr/>
        </p:nvSpPr>
        <p:spPr>
          <a:xfrm>
            <a:off x="5081954" y="3303722"/>
            <a:ext cx="2417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600" b="1" dirty="0"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71F9C-5037-4871-80DE-DF9DE679C8D3}"/>
              </a:ext>
            </a:extLst>
          </p:cNvPr>
          <p:cNvSpPr txBox="1"/>
          <p:nvPr/>
        </p:nvSpPr>
        <p:spPr>
          <a:xfrm>
            <a:off x="1562478" y="1266546"/>
            <a:ext cx="159140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6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Th</a:t>
            </a:r>
            <a:endParaRPr lang="en-US" sz="61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EBB405-49BB-4782-92C6-ADE6DD1D9CCE}"/>
              </a:ext>
            </a:extLst>
          </p:cNvPr>
          <p:cNvSpPr txBox="1"/>
          <p:nvPr/>
        </p:nvSpPr>
        <p:spPr>
          <a:xfrm>
            <a:off x="4312627" y="1251741"/>
            <a:ext cx="159140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100" b="1" dirty="0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kumimoji="0" lang="en-US" sz="6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h</a:t>
            </a:r>
            <a:endParaRPr lang="en-US" sz="61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6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88239-A93B-4EBE-86AF-D2958A993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6E4A56-D24F-4A0A-85F8-4DF629453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" t="64267" r="7038" b="10112"/>
          <a:stretch/>
        </p:blipFill>
        <p:spPr>
          <a:xfrm>
            <a:off x="36703" y="101497"/>
            <a:ext cx="12155297" cy="49853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574D86-054A-4A2C-82BC-7AC413C8AAED}"/>
              </a:ext>
            </a:extLst>
          </p:cNvPr>
          <p:cNvSpPr txBox="1"/>
          <p:nvPr/>
        </p:nvSpPr>
        <p:spPr>
          <a:xfrm>
            <a:off x="1389015" y="5143224"/>
            <a:ext cx="14654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toâm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76EF8-E4F7-4C24-9ADB-89C817197C12}"/>
              </a:ext>
            </a:extLst>
          </p:cNvPr>
          <p:cNvSpPr txBox="1"/>
          <p:nvPr/>
        </p:nvSpPr>
        <p:spPr>
          <a:xfrm>
            <a:off x="4482944" y="5188355"/>
            <a:ext cx="38122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thaïch</a:t>
            </a:r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suøng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65D9F-8C81-46BB-BA0D-D7FAF21AB28A}"/>
              </a:ext>
            </a:extLst>
          </p:cNvPr>
          <p:cNvSpPr txBox="1"/>
          <p:nvPr/>
        </p:nvSpPr>
        <p:spPr>
          <a:xfrm>
            <a:off x="9337519" y="5143224"/>
            <a:ext cx="17171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nhím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A14667-DB2A-4F92-82BD-79D68911A139}"/>
              </a:ext>
            </a:extLst>
          </p:cNvPr>
          <p:cNvSpPr txBox="1"/>
          <p:nvPr/>
        </p:nvSpPr>
        <p:spPr>
          <a:xfrm>
            <a:off x="1389015" y="5143223"/>
            <a:ext cx="18375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A7B52-52FA-493B-9DC1-ACF38DF55E6B}"/>
              </a:ext>
            </a:extLst>
          </p:cNvPr>
          <p:cNvSpPr txBox="1"/>
          <p:nvPr/>
        </p:nvSpPr>
        <p:spPr>
          <a:xfrm>
            <a:off x="4495837" y="5202441"/>
            <a:ext cx="18375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th</a:t>
            </a:r>
            <a:endParaRPr lang="en-US" sz="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00DEA9-C7AF-4B89-A949-849DD153F36F}"/>
              </a:ext>
            </a:extLst>
          </p:cNvPr>
          <p:cNvSpPr txBox="1"/>
          <p:nvPr/>
        </p:nvSpPr>
        <p:spPr>
          <a:xfrm>
            <a:off x="9337519" y="5125361"/>
            <a:ext cx="18375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nh</a:t>
            </a:r>
            <a:endParaRPr lang="en-US" sz="5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huốc hay từ con nhím - Thực phẩm thuốc">
            <a:extLst>
              <a:ext uri="{FF2B5EF4-FFF2-40B4-BE49-F238E27FC236}">
                <a16:creationId xmlns:a16="http://schemas.microsoft.com/office/drawing/2014/main" id="{5A208FBA-373D-446D-96BF-1C01061F7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39" y="0"/>
            <a:ext cx="4767619" cy="409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ideo vui] Thiên nhiên hoang dã đã dạy loài nhím khôn ngoan thế nào để  tránh bị báo tấn công">
            <a:extLst>
              <a:ext uri="{FF2B5EF4-FFF2-40B4-BE49-F238E27FC236}">
                <a16:creationId xmlns:a16="http://schemas.microsoft.com/office/drawing/2014/main" id="{29477032-6002-4429-8631-0C7A4862C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779" y="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192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239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0068" y="1824019"/>
            <a:ext cx="10432990" cy="2619606"/>
          </a:xfrm>
          <a:prstGeom prst="rect">
            <a:avLst/>
          </a:prstGeom>
          <a:noFill/>
        </p:spPr>
        <p:txBody>
          <a:bodyPr wrap="square" lIns="123844" tIns="61922" rIns="123844" bIns="6192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1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81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1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81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1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81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81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81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100" b="1" dirty="0" err="1">
                <a:ln/>
                <a:solidFill>
                  <a:srgbClr val="FF0000"/>
                </a:solidFill>
                <a:latin typeface="VNI-Avo" pitchFamily="2" charset="0"/>
              </a:rPr>
              <a:t>em</a:t>
            </a:r>
            <a:endParaRPr lang="en-US" sz="81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944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 to school kids cartoons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3"/>
          <a:stretch/>
        </p:blipFill>
        <p:spPr bwMode="auto">
          <a:xfrm>
            <a:off x="0" y="-27247"/>
            <a:ext cx="12192000" cy="688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82501" y="2367211"/>
            <a:ext cx="873888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066"/>
                </a:solidFill>
                <a:latin typeface="VNI-Avo" pitchFamily="2" charset="0"/>
              </a:rPr>
              <a:t> t - </a:t>
            </a:r>
            <a:r>
              <a:rPr lang="en-US" sz="10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066"/>
                </a:solidFill>
                <a:latin typeface="VNI-Avo" pitchFamily="2" charset="0"/>
              </a:rPr>
              <a:t>th</a:t>
            </a:r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066"/>
                </a:solidFill>
                <a:latin typeface="VNI-Avo" pitchFamily="2" charset="0"/>
              </a:rPr>
              <a:t> - </a:t>
            </a:r>
            <a:r>
              <a:rPr lang="en-US" sz="10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066"/>
                </a:solidFill>
                <a:latin typeface="VNI-Avo" pitchFamily="2" charset="0"/>
              </a:rPr>
              <a:t>nh</a:t>
            </a:r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066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925951" y="1186562"/>
            <a:ext cx="356500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tabLst>
                <a:tab pos="2060575" algn="l"/>
              </a:tabLst>
            </a:pPr>
            <a:r>
              <a:rPr lang="en-US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VNI-Avo" pitchFamily="2" charset="0"/>
              </a:rPr>
              <a:t>Baøi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VNI-Avo" pitchFamily="2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351167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29" y="-1506069"/>
            <a:ext cx="11821577" cy="83640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-638509" y="2326144"/>
            <a:ext cx="3977677" cy="3294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4176" y="1456987"/>
            <a:ext cx="23869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</a:t>
            </a:r>
            <a:r>
              <a:rPr lang="en-US" sz="12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4240" y="2017394"/>
            <a:ext cx="351269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5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</a:t>
            </a:r>
            <a:r>
              <a:rPr lang="en-US" sz="12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03950"/>
      </p:ext>
    </p:extLst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858" y="360485"/>
            <a:ext cx="10651864" cy="6132571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6209275" y="728704"/>
            <a:ext cx="5020809" cy="2588094"/>
          </a:xfrm>
          <a:prstGeom prst="rect">
            <a:avLst/>
          </a:prstGeom>
          <a:noFill/>
          <a:ln>
            <a:noFill/>
          </a:ln>
        </p:spPr>
        <p:txBody>
          <a:bodyPr wrap="square" lIns="92638" tIns="46319" rIns="92638" bIns="46319" rtlCol="0">
            <a:spAutoFit/>
          </a:bodyPr>
          <a:lstStyle/>
          <a:p>
            <a:pPr algn="ctr" defTabSz="1219154">
              <a:buClr>
                <a:srgbClr val="000000"/>
              </a:buClr>
              <a:defRPr/>
            </a:pPr>
            <a:r>
              <a:rPr lang="en-GB" sz="16200" b="1" kern="0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t</a:t>
            </a:r>
          </a:p>
        </p:txBody>
      </p:sp>
      <p:sp>
        <p:nvSpPr>
          <p:cNvPr id="25" name="Viết tay">
            <a:extLst>
              <a:ext uri="{FF2B5EF4-FFF2-40B4-BE49-F238E27FC236}">
                <a16:creationId xmlns:a16="http://schemas.microsoft.com/office/drawing/2014/main" id="{B654A699-2162-4B3B-BE3E-F2F3F136BE9F}"/>
              </a:ext>
            </a:extLst>
          </p:cNvPr>
          <p:cNvSpPr txBox="1"/>
          <p:nvPr/>
        </p:nvSpPr>
        <p:spPr>
          <a:xfrm>
            <a:off x="4059888" y="3499043"/>
            <a:ext cx="5034099" cy="3211733"/>
          </a:xfrm>
          <a:prstGeom prst="rect">
            <a:avLst/>
          </a:prstGeom>
          <a:noFill/>
          <a:ln>
            <a:noFill/>
          </a:ln>
        </p:spPr>
        <p:txBody>
          <a:bodyPr wrap="square" lIns="92638" tIns="46319" rIns="92638" bIns="46319" rtlCol="0">
            <a:spAutoFit/>
          </a:bodyPr>
          <a:lstStyle/>
          <a:p>
            <a:pPr algn="ctr" defTabSz="1219154">
              <a:buClr>
                <a:srgbClr val="000000"/>
              </a:buClr>
              <a:defRPr/>
            </a:pPr>
            <a:r>
              <a:rPr lang="en-US" sz="20300" b="1" kern="0" dirty="0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t</a:t>
            </a:r>
            <a:endParaRPr lang="en-GB" sz="20300" b="1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93" y="146084"/>
            <a:ext cx="1240286" cy="1220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4E2D3E-F027-42C4-AEDF-A7AA004D0608}"/>
              </a:ext>
            </a:extLst>
          </p:cNvPr>
          <p:cNvSpPr txBox="1"/>
          <p:nvPr/>
        </p:nvSpPr>
        <p:spPr>
          <a:xfrm>
            <a:off x="1721922" y="469806"/>
            <a:ext cx="4892692" cy="3017420"/>
          </a:xfrm>
          <a:prstGeom prst="rect">
            <a:avLst/>
          </a:prstGeom>
          <a:noFill/>
          <a:ln>
            <a:noFill/>
          </a:ln>
        </p:spPr>
        <p:txBody>
          <a:bodyPr wrap="square" lIns="92638" tIns="46319" rIns="92638" bIns="46319" rtlCol="0">
            <a:spAutoFit/>
          </a:bodyPr>
          <a:lstStyle/>
          <a:p>
            <a:pPr algn="ctr" defTabSz="1222376">
              <a:buClr>
                <a:srgbClr val="000000"/>
              </a:buClr>
              <a:tabLst>
                <a:tab pos="231775" algn="l"/>
              </a:tabLst>
              <a:defRPr/>
            </a:pPr>
            <a:r>
              <a:rPr lang="en-GB" sz="19000" b="1" kern="0" dirty="0">
                <a:solidFill>
                  <a:srgbClr val="00B05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5735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639284" y="5099907"/>
            <a:ext cx="1851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</a:t>
            </a:r>
            <a:r>
              <a:rPr lang="en-US" sz="8000" b="1" dirty="0" err="1">
                <a:latin typeface="VNI-Avo" pitchFamily="2" charset="0"/>
                <a:cs typeface="Times New Roman" panose="02020603050405020304" pitchFamily="18" charset="0"/>
              </a:rPr>
              <a:t>uû</a:t>
            </a:r>
            <a:endParaRPr lang="en-US" sz="8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705220" y="1814602"/>
            <a:ext cx="3931921" cy="2844391"/>
            <a:chOff x="6679345" y="2634855"/>
            <a:chExt cx="3931921" cy="2268583"/>
          </a:xfrm>
        </p:grpSpPr>
        <p:sp>
          <p:nvSpPr>
            <p:cNvPr id="17" name="Rectangle 16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0000"/>
                  </a:solidFill>
                  <a:latin typeface="VNI-Avo" pitchFamily="2" charset="0"/>
                </a:rPr>
                <a:t>t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tx1"/>
                  </a:solidFill>
                  <a:latin typeface="VNI-Avo" pitchFamily="2" charset="0"/>
                </a:rPr>
                <a:t>u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err="1">
                  <a:solidFill>
                    <a:srgbClr val="FF0000"/>
                  </a:solidFill>
                  <a:latin typeface="VNI-Avo" pitchFamily="2" charset="0"/>
                </a:rPr>
                <a:t>t</a:t>
              </a:r>
              <a:r>
                <a:rPr lang="en-US" sz="8000" b="1" dirty="0" err="1">
                  <a:solidFill>
                    <a:schemeClr val="tx1"/>
                  </a:solidFill>
                  <a:latin typeface="VNI-Avo" pitchFamily="2" charset="0"/>
                </a:rPr>
                <a:t>uû</a:t>
              </a:r>
              <a:endParaRPr lang="en-US" sz="80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</p:grpSp>
      <p:pic>
        <p:nvPicPr>
          <p:cNvPr id="8" name="Hình ảnh 4">
            <a:extLst>
              <a:ext uri="{FF2B5EF4-FFF2-40B4-BE49-F238E27FC236}">
                <a16:creationId xmlns:a16="http://schemas.microsoft.com/office/drawing/2014/main" id="{AA5CC9F0-ADC6-406E-BEBA-F155DAA11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 t="3497" r="9924" b="6852"/>
          <a:stretch/>
        </p:blipFill>
        <p:spPr>
          <a:xfrm>
            <a:off x="1623916" y="440045"/>
            <a:ext cx="3001692" cy="49994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61276" y="226965"/>
            <a:ext cx="1851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8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</a:t>
            </a:r>
            <a:endParaRPr lang="en-US" sz="8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034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29" y="-1506069"/>
            <a:ext cx="11821577" cy="83640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-638509" y="2326144"/>
            <a:ext cx="3977677" cy="3294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2240" y="1764537"/>
            <a:ext cx="36611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th</a:t>
            </a:r>
            <a:r>
              <a:rPr lang="en-US" sz="12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400107"/>
      </p:ext>
    </p:extLst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283" y="395210"/>
            <a:ext cx="10651864" cy="6132571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6765913" y="724709"/>
            <a:ext cx="5020809" cy="2588094"/>
          </a:xfrm>
          <a:prstGeom prst="rect">
            <a:avLst/>
          </a:prstGeom>
          <a:noFill/>
          <a:ln>
            <a:noFill/>
          </a:ln>
        </p:spPr>
        <p:txBody>
          <a:bodyPr wrap="square" lIns="92638" tIns="46319" rIns="92638" bIns="46319" rtlCol="0">
            <a:spAutoFit/>
          </a:bodyPr>
          <a:lstStyle/>
          <a:p>
            <a:pPr algn="ctr" defTabSz="1219154">
              <a:buClr>
                <a:srgbClr val="000000"/>
              </a:buClr>
              <a:defRPr/>
            </a:pPr>
            <a:r>
              <a:rPr lang="en-GB" sz="16200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th</a:t>
            </a:r>
            <a:endParaRPr lang="en-GB" sz="162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93" y="146084"/>
            <a:ext cx="1240286" cy="1220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4E2D3E-F027-42C4-AEDF-A7AA004D0608}"/>
              </a:ext>
            </a:extLst>
          </p:cNvPr>
          <p:cNvSpPr txBox="1"/>
          <p:nvPr/>
        </p:nvSpPr>
        <p:spPr>
          <a:xfrm>
            <a:off x="1714748" y="476330"/>
            <a:ext cx="5575023" cy="3017420"/>
          </a:xfrm>
          <a:prstGeom prst="rect">
            <a:avLst/>
          </a:prstGeom>
          <a:noFill/>
          <a:ln>
            <a:noFill/>
          </a:ln>
        </p:spPr>
        <p:txBody>
          <a:bodyPr wrap="square" lIns="92638" tIns="46319" rIns="92638" bIns="46319" rtlCol="0">
            <a:spAutoFit/>
          </a:bodyPr>
          <a:lstStyle/>
          <a:p>
            <a:pPr algn="ctr" defTabSz="1222376">
              <a:buClr>
                <a:srgbClr val="000000"/>
              </a:buClr>
              <a:defRPr/>
            </a:pPr>
            <a:r>
              <a:rPr lang="en-GB" sz="19000" b="1" kern="0" dirty="0" err="1">
                <a:solidFill>
                  <a:srgbClr val="00B05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Th</a:t>
            </a:r>
            <a:endParaRPr lang="en-GB" sz="15800" b="1" kern="0" dirty="0">
              <a:solidFill>
                <a:srgbClr val="00B05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943740" y="3924066"/>
            <a:ext cx="5034099" cy="3211733"/>
            <a:chOff x="3943740" y="3924066"/>
            <a:chExt cx="5034099" cy="3211733"/>
          </a:xfrm>
        </p:grpSpPr>
        <p:sp>
          <p:nvSpPr>
            <p:cNvPr id="25" name="Viết tay">
              <a:extLst>
                <a:ext uri="{FF2B5EF4-FFF2-40B4-BE49-F238E27FC236}">
                  <a16:creationId xmlns:a16="http://schemas.microsoft.com/office/drawing/2014/main" id="{B654A699-2162-4B3B-BE3E-F2F3F136BE9F}"/>
                </a:ext>
              </a:extLst>
            </p:cNvPr>
            <p:cNvSpPr txBox="1"/>
            <p:nvPr/>
          </p:nvSpPr>
          <p:spPr>
            <a:xfrm>
              <a:off x="3943740" y="3924066"/>
              <a:ext cx="5034099" cy="32117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2638" tIns="46319" rIns="92638" bIns="46319" rtlCol="0">
              <a:spAutoFit/>
            </a:bodyPr>
            <a:lstStyle/>
            <a:p>
              <a:pPr algn="ctr" defTabSz="1219154">
                <a:buClr>
                  <a:srgbClr val="000000"/>
                </a:buClr>
                <a:defRPr/>
              </a:pPr>
              <a:r>
                <a:rPr lang="en-US" sz="20300" b="1" kern="0" dirty="0" err="1">
                  <a:solidFill>
                    <a:srgbClr val="000000"/>
                  </a:solidFill>
                  <a:latin typeface="HP001 4 hàng" panose="020B0603050302020204" pitchFamily="34" charset="0"/>
                  <a:ea typeface="HP001" panose="020B0603050302020204" pitchFamily="34" charset="0"/>
                  <a:cs typeface="Lato" panose="020F0502020204030203" pitchFamily="34" charset="0"/>
                  <a:sym typeface="Arial"/>
                </a:rPr>
                <a:t>th</a:t>
              </a:r>
              <a:endParaRPr lang="en-GB" sz="20300" b="1" kern="0" dirty="0">
                <a:solidFill>
                  <a:srgbClr val="00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5991337" y="5281697"/>
              <a:ext cx="95534" cy="16377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55735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00906" y="5264960"/>
            <a:ext cx="2538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th</a:t>
            </a:r>
            <a:r>
              <a:rPr lang="en-US" sz="8000" b="1" dirty="0" err="1">
                <a:latin typeface="VNI-Avo" pitchFamily="2" charset="0"/>
                <a:cs typeface="Times New Roman" panose="02020603050405020304" pitchFamily="18" charset="0"/>
              </a:rPr>
              <a:t>oû</a:t>
            </a:r>
            <a:endParaRPr lang="en-US" sz="8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971445" y="2138702"/>
            <a:ext cx="3931921" cy="2844391"/>
            <a:chOff x="6679345" y="2634855"/>
            <a:chExt cx="3931921" cy="2268583"/>
          </a:xfrm>
        </p:grpSpPr>
        <p:sp>
          <p:nvSpPr>
            <p:cNvPr id="5" name="Rectangle 4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err="1">
                  <a:solidFill>
                    <a:srgbClr val="FF0000"/>
                  </a:solidFill>
                  <a:latin typeface="VNI-Avo" pitchFamily="2" charset="0"/>
                </a:rPr>
                <a:t>th</a:t>
              </a:r>
              <a:endParaRPr lang="en-US" sz="8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tx1"/>
                  </a:solidFill>
                  <a:latin typeface="VNI-Avo" pitchFamily="2" charset="0"/>
                </a:rPr>
                <a:t>o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err="1">
                  <a:solidFill>
                    <a:srgbClr val="FF0000"/>
                  </a:solidFill>
                  <a:latin typeface="VNI-Avo" pitchFamily="2" charset="0"/>
                </a:rPr>
                <a:t>th</a:t>
              </a:r>
              <a:r>
                <a:rPr lang="en-US" sz="8000" b="1" dirty="0" err="1">
                  <a:solidFill>
                    <a:schemeClr val="tx1"/>
                  </a:solidFill>
                  <a:latin typeface="VNI-Avo" pitchFamily="2" charset="0"/>
                </a:rPr>
                <a:t>oû</a:t>
              </a:r>
              <a:endParaRPr lang="en-US" sz="80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</p:grpSp>
      <p:pic>
        <p:nvPicPr>
          <p:cNvPr id="9" name="Hình ảnh 4">
            <a:extLst>
              <a:ext uri="{FF2B5EF4-FFF2-40B4-BE49-F238E27FC236}">
                <a16:creationId xmlns:a16="http://schemas.microsoft.com/office/drawing/2014/main" id="{D1EACF48-6FCF-4A15-9B38-E7B2FB4B6F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0210" y="792659"/>
            <a:ext cx="3490345" cy="46729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68248" y="310992"/>
            <a:ext cx="2538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th</a:t>
            </a:r>
            <a:endParaRPr lang="en-US" sz="8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648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2.9|17.8|13.8|2.7|9.1|1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9.7|2.6|5.7|15.4|4.5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9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7.9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2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6.8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3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.5|20.8|8|4.3|9.9|54.4|5.2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2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163</Words>
  <Application>Microsoft Office PowerPoint</Application>
  <PresentationFormat>Widescreen</PresentationFormat>
  <Paragraphs>80</Paragraphs>
  <Slides>27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等线</vt:lpstr>
      <vt:lpstr>宋体</vt:lpstr>
      <vt:lpstr>Arial</vt:lpstr>
      <vt:lpstr>Calibri</vt:lpstr>
      <vt:lpstr>Calibri Light</vt:lpstr>
      <vt:lpstr>HP001</vt:lpstr>
      <vt:lpstr>HP001 4 hàng</vt:lpstr>
      <vt:lpstr>Lato</vt:lpstr>
      <vt:lpstr>Times New Roman</vt:lpstr>
      <vt:lpstr>VNI-Avo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119</cp:revision>
  <dcterms:created xsi:type="dcterms:W3CDTF">2020-09-21T01:33:26Z</dcterms:created>
  <dcterms:modified xsi:type="dcterms:W3CDTF">2022-10-03T03:37:10Z</dcterms:modified>
</cp:coreProperties>
</file>